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2" r:id="rId5"/>
    <p:sldId id="257" r:id="rId6"/>
    <p:sldId id="259" r:id="rId7"/>
    <p:sldId id="258" r:id="rId8"/>
    <p:sldId id="260" r:id="rId9"/>
    <p:sldId id="261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>
        <p:scale>
          <a:sx n="40" d="100"/>
          <a:sy n="40" d="100"/>
        </p:scale>
        <p:origin x="1680" y="6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8-24T15:54:05.464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0 176 24575,'325'0'0,"-305"-2"0,1 0 0,0-1 0,-1-1 0,38-13 0,-30 9 0,41-8 0,132-19 0,-71 8 0,-85 16 0,75-8 0,-3 5 0,-64 6 0,65-1 0,-57 8 0,-1 4 0,85 13 0,-77-6 0,-45-8 0,0 2 0,0 0 0,-1 2 0,26 8 0,27 13 0,112 24 0,-155-45 0,1-2 0,0-1 0,60-3 0,-57-1 0,1 2 0,60 8 0,-41-1 0,89 4 0,60-13 0,-74-1 0,-56 1 0,86 3 0,-144 0 0,29 9 0,-30-7 0,29 5 0,-22-6 0,-1 1 0,0 1 0,0 2 0,32 12 0,115 41 0,-149-54 0,0 0 0,0-2 0,0 0 0,0-1 0,22 0 0,106-4 0,-58-2 0,-3 3-1365,-62 0-5461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8-24T15:54:07.96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136 1 24575,'-2'40'0,"-11"65"0,-2 12 0,1-6 0,0 9 0,-6 52 0,9-104 0,-1 4 0,5-38 0,-4 63 0,12-18 222,0-45-619,-1 0 1,-2-1-1,-8 49 0,4-56-6429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8-24T15:54:11.426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4287 119 24575,'-797'0'0,"762"2"0,-1 1 0,1 2 0,1 2 0,-51 15 0,56-15 0,0-1 0,0-2 0,-36 1 0,-93-6 0,77-1 0,73 2 0,-33 0 0,0-1 0,-52-10 0,-136-42 0,36 10 0,121 35 0,-1 3 0,-101 6 0,64 1 0,92-2 0,-6-1 0,1 2 0,-1 0 0,1 1 0,0 1 0,0 1 0,-30 10 0,-133 41 0,149-49 0,-1-1 0,0-3 0,0 0 0,-43-5 0,2 0 0,-295 3 0,353-1 0,0-1 0,-37-9 0,34 6 0,-40-3 0,51 6 0,-1 1 0,1-1 0,0-1 0,0-1 0,1 0 0,-1 0 0,-14-8 0,7 4 0,-1 1 0,-40-8 0,14 3 0,-89-16 0,101 22-682,-67-5-1,73 10-6143</inkml:trace>
</inkml:ink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B69C1-70F3-50DD-94BC-B26E5E037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A7010-12BE-D517-C6D0-AA8456819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7DA23-3C28-540E-EA3A-9471657DF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95FA3-EFDF-9B71-9888-F1057FAB8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49F540-10B7-9881-6B67-E0B5DA017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575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D01F2-4772-134B-48CD-2995F229F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9FDB86-4F56-FF5E-325B-9A6B51769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DC8D5-1241-EA60-A37E-DD4564CB9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34CEF-3BEA-9173-7CF4-65B1061F7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05AD7-D631-88BA-7488-A63DF0329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351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DDF37C-EF80-12F9-0EC0-B3F3CE084D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A47917-ABF8-6F09-05D8-933D1E126E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A3680-4E0B-2E09-2BAD-467CC23B3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0C166-FC0A-85FA-12EC-7793F355E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0333F-5BBC-9297-06E7-D38104802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184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DEA2A-63F8-0208-D78A-BC927FE1F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66BF9-FC33-7B38-B902-92E5A9587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2E9C-CD63-3C01-8947-2DF81047D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E5B80-D0F9-14ED-8281-BE5A28F1F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F3636-193F-A23F-F849-0EC3EEBE7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879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C20C5-5BC7-A368-44CA-43D27EBF5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451A9A-0ECC-FECF-C368-BD0B0C301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E2F62-0409-7D42-3A1B-C7882615A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D5F28-B554-ACDB-41EC-3B7F782F7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FBF346-F407-E7FA-9723-62374886F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130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7B59B-7DA4-B8FB-5EE8-4AF4CD6DF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1DD7D-5C01-F306-4E72-1359306998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BD5B-44CA-E1C5-6C94-F68384E98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25308-3BAE-17C1-2749-C590C612D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82177F-691A-C8EB-DED4-5BD9D8AA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B78389-7276-61CE-716F-E07959C3C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520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78952-8FCD-E391-BEBE-B7C294C05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F3A7F4-D6A2-A822-55EF-8EA388C154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3BA4EB-8758-D8E6-1FAB-E06525DA6C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F66145-BF15-FF1D-8EDC-82091B14E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F392AC-1BD3-1829-8D9A-BE02EC4E51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97D437-DC0C-FF0E-2F4D-B2C9B26BC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E5EB90-C90B-4FC6-F193-6248C1098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E2BF09-4045-B61B-C433-9BDDF9A10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324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D31D3-95F1-377B-4A2D-CEA03D6CA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68A58-43F5-9E4B-219D-98F872546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D617AB-0943-E4FB-B309-A2A142FD6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DB9D1-AA4C-D5EA-0A0C-7F2A08044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813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56F2F1-C2A7-3728-E9A6-ED03841D3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959425-FBC3-1D89-85A5-9E96CC25A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0844D-2F5C-F070-AC49-4DD16D62B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41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A60EF-278F-F8FB-ED32-58B1FD200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BBB18-201D-059D-9BE9-2E1CB7678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69F56B-8250-C2E6-8CCE-0BD7F6045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3A53A0-4D4C-7D3D-0784-588C62C16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8E0DA4-2AA3-1FB3-851D-1A6EBC479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B1DE42-4602-F085-E25A-D001DE71B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9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8459D-2412-DA5C-4B30-930ECC4CD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16102A-1F2D-79DB-974F-2F960DFBB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D7D8BC-07B2-4020-8DA4-2B5261155B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A7FC9-9681-4E74-25D3-6D152515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17FCE-1F25-8C35-6F5B-64ABE15FD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2DA94-9F85-67D4-A491-D7FC2FE40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44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2BF830-6D58-17C1-D73B-20C2F159D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629DC-9552-8FEF-6CF3-BA830A9C2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AE684E-3DAE-29B1-9565-5D547A082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C37CE-6452-49CC-8A31-626980BAC6E3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FE01C-D43C-3416-1808-A6FBEF9667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B47B45-6799-7A34-A194-0B387FE1CC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CA0F-24A1-4B7B-B3AC-8EA6C8DB73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38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customXml" Target="../ink/ink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001FD36-FD7C-D821-BAB8-D107B5515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986" y="-325460"/>
            <a:ext cx="10825656" cy="7188747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885CC445-A5A9-5651-1FBD-2ED859312005}"/>
              </a:ext>
            </a:extLst>
          </p:cNvPr>
          <p:cNvSpPr/>
          <p:nvPr/>
        </p:nvSpPr>
        <p:spPr>
          <a:xfrm>
            <a:off x="872358" y="2942897"/>
            <a:ext cx="935421" cy="189186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5113F93-C0EC-CA53-9525-D7A090610D38}"/>
              </a:ext>
            </a:extLst>
          </p:cNvPr>
          <p:cNvGrpSpPr/>
          <p:nvPr/>
        </p:nvGrpSpPr>
        <p:grpSpPr>
          <a:xfrm>
            <a:off x="525046" y="2868766"/>
            <a:ext cx="1587600" cy="441360"/>
            <a:chOff x="525046" y="2868766"/>
            <a:chExt cx="1587600" cy="441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4A46D663-F91E-5349-3B0A-847128F229CF}"/>
                    </a:ext>
                  </a:extLst>
                </p14:cNvPr>
                <p14:cNvContentPartPr/>
                <p14:nvPr/>
              </p14:nvContentPartPr>
              <p14:xfrm>
                <a:off x="525046" y="3173326"/>
                <a:ext cx="1491840" cy="11808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4A46D663-F91E-5349-3B0A-847128F229C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07046" y="3155326"/>
                  <a:ext cx="1527480" cy="15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FD1A0936-0AC3-A7D4-FBBC-CA7EE0E14D97}"/>
                    </a:ext>
                  </a:extLst>
                </p14:cNvPr>
                <p14:cNvContentPartPr/>
                <p14:nvPr/>
              </p14:nvContentPartPr>
              <p14:xfrm>
                <a:off x="2063686" y="2868766"/>
                <a:ext cx="48960" cy="441360"/>
              </p14:xfrm>
            </p:contentPart>
          </mc:Choice>
          <mc:Fallback xmlns=""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FD1A0936-0AC3-A7D4-FBBC-CA7EE0E14D97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046046" y="2851126"/>
                  <a:ext cx="84600" cy="477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01356B0F-9911-61DA-15AA-8CCF37EDE498}"/>
                  </a:ext>
                </a:extLst>
              </p14:cNvPr>
              <p14:cNvContentPartPr/>
              <p14:nvPr/>
            </p14:nvContentPartPr>
            <p14:xfrm>
              <a:off x="516766" y="2752846"/>
              <a:ext cx="1543320" cy="651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01356B0F-9911-61DA-15AA-8CCF37EDE49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99126" y="2734846"/>
                <a:ext cx="1578960" cy="10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5075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at tree guard">
            <a:extLst>
              <a:ext uri="{FF2B5EF4-FFF2-40B4-BE49-F238E27FC236}">
                <a16:creationId xmlns:a16="http://schemas.microsoft.com/office/drawing/2014/main" id="{9E2FEDA5-A30A-DDE2-D800-E29B96FA3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39" y="883920"/>
            <a:ext cx="11338558" cy="5669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7239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D1A14D-A216-EA58-B788-588F8BF94824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https://youtu.be/_cQddCzM220</a:t>
            </a:r>
          </a:p>
        </p:txBody>
      </p:sp>
    </p:spTree>
    <p:extLst>
      <p:ext uri="{BB962C8B-B14F-4D97-AF65-F5344CB8AC3E}">
        <p14:creationId xmlns:p14="http://schemas.microsoft.com/office/powerpoint/2010/main" val="1784478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3114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4737F1-E45C-79A0-A066-7967C5222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841" y="123793"/>
            <a:ext cx="9972329" cy="664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60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274E49-158B-38BB-9A6F-C5ED12AD5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455" y="222215"/>
            <a:ext cx="8843141" cy="710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622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3AF00C-031F-FDA0-1B03-F2AE59FC3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0"/>
            <a:ext cx="9601200" cy="6858000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885CC445-A5A9-5651-1FBD-2ED859312005}"/>
              </a:ext>
            </a:extLst>
          </p:cNvPr>
          <p:cNvSpPr/>
          <p:nvPr/>
        </p:nvSpPr>
        <p:spPr>
          <a:xfrm>
            <a:off x="3387334" y="5570483"/>
            <a:ext cx="935421" cy="189186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837CD9-551A-7D1B-7E2B-22766CA59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-228600"/>
            <a:ext cx="9601200" cy="6858000"/>
          </a:xfrm>
          <a:prstGeom prst="rect">
            <a:avLst/>
          </a:prstGeom>
        </p:spPr>
      </p:pic>
      <p:sp>
        <p:nvSpPr>
          <p:cNvPr id="11" name="Arrow: Left 10">
            <a:extLst>
              <a:ext uri="{FF2B5EF4-FFF2-40B4-BE49-F238E27FC236}">
                <a16:creationId xmlns:a16="http://schemas.microsoft.com/office/drawing/2014/main" id="{43002450-175C-EEFA-75DF-912EF86BE6E5}"/>
              </a:ext>
            </a:extLst>
          </p:cNvPr>
          <p:cNvSpPr/>
          <p:nvPr/>
        </p:nvSpPr>
        <p:spPr>
          <a:xfrm>
            <a:off x="3387334" y="5341883"/>
            <a:ext cx="935421" cy="228600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4B6BE11-1D77-FA9E-71C1-2ABACE602DF5}"/>
              </a:ext>
            </a:extLst>
          </p:cNvPr>
          <p:cNvSpPr/>
          <p:nvPr/>
        </p:nvSpPr>
        <p:spPr>
          <a:xfrm>
            <a:off x="7696200" y="5416769"/>
            <a:ext cx="935421" cy="2286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C7849-DC21-C16C-EB52-83A6C0FFBC5D}"/>
              </a:ext>
            </a:extLst>
          </p:cNvPr>
          <p:cNvSpPr txBox="1"/>
          <p:nvPr/>
        </p:nvSpPr>
        <p:spPr>
          <a:xfrm>
            <a:off x="5114313" y="5365563"/>
            <a:ext cx="1801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Height and width</a:t>
            </a:r>
          </a:p>
        </p:txBody>
      </p:sp>
    </p:spTree>
    <p:extLst>
      <p:ext uri="{BB962C8B-B14F-4D97-AF65-F5344CB8AC3E}">
        <p14:creationId xmlns:p14="http://schemas.microsoft.com/office/powerpoint/2010/main" val="3105513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A0A089-E5C3-39E4-C1D1-8347B5E67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038" y="0"/>
            <a:ext cx="91179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259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D1483BEF-8A6A-57F6-F1F8-8220AC55C9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16FE20-CA3C-3564-1C16-D39F0B4719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7"/>
          <a:stretch/>
        </p:blipFill>
        <p:spPr>
          <a:xfrm>
            <a:off x="199697" y="0"/>
            <a:ext cx="9682240" cy="1154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997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8B67B63-6682-ED98-CAB1-08EC60B4BA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49A5A91B-D68B-6B03-3FDC-81A7AC5079E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>
            <a:extLst>
              <a:ext uri="{FF2B5EF4-FFF2-40B4-BE49-F238E27FC236}">
                <a16:creationId xmlns:a16="http://schemas.microsoft.com/office/drawing/2014/main" id="{E1447419-A746-583A-1430-984D16657E7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E8F0B5D9-86FC-EE29-3F62-E1D7F946DD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619" y="475592"/>
            <a:ext cx="6065007" cy="4327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7DAB6C-88A5-0D83-E505-A54D695C9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653" y="257175"/>
            <a:ext cx="5962650" cy="603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150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8B67B63-6682-ED98-CAB1-08EC60B4BA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49A5A91B-D68B-6B03-3FDC-81A7AC5079E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>
            <a:extLst>
              <a:ext uri="{FF2B5EF4-FFF2-40B4-BE49-F238E27FC236}">
                <a16:creationId xmlns:a16="http://schemas.microsoft.com/office/drawing/2014/main" id="{E1447419-A746-583A-1430-984D16657E7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847F65D-A095-0FA7-07F2-10C6188F65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147" b="27627"/>
          <a:stretch/>
        </p:blipFill>
        <p:spPr bwMode="auto">
          <a:xfrm>
            <a:off x="8082456" y="365940"/>
            <a:ext cx="3857295" cy="612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8">
            <a:extLst>
              <a:ext uri="{FF2B5EF4-FFF2-40B4-BE49-F238E27FC236}">
                <a16:creationId xmlns:a16="http://schemas.microsoft.com/office/drawing/2014/main" id="{5CD9C410-E461-AFC1-2752-9772BCDEBD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72"/>
          <a:stretch/>
        </p:blipFill>
        <p:spPr bwMode="auto">
          <a:xfrm>
            <a:off x="2935944" y="365938"/>
            <a:ext cx="4894263" cy="6126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4903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251CC9B8-450F-93CB-43C0-2AFBEFD9B62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29" y="-183465"/>
            <a:ext cx="8913884" cy="6360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3541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10</Words>
  <Application>Microsoft Office PowerPoint</Application>
  <PresentationFormat>Widescreen</PresentationFormat>
  <Paragraphs>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Wendy Montanez-Ortiz</dc:creator>
  <cp:lastModifiedBy>Wendy Montanez-Ortiz</cp:lastModifiedBy>
  <cp:revision>3</cp:revision>
  <dcterms:created xsi:type="dcterms:W3CDTF">2023-08-24T15:22:07Z</dcterms:created>
  <dcterms:modified xsi:type="dcterms:W3CDTF">2023-12-28T21:11:43Z</dcterms:modified>
</cp:coreProperties>
</file>

<file path=docProps/thumbnail.jpeg>
</file>